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788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02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267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5481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995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910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198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017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20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51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2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20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832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84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29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86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22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24617-5A82-4E5F-A444-856546D0C609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EE26-77DE-46D8-989B-8EA33CD25C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770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Nesneye Dayalı Programlama 1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</a:t>
            </a:r>
          </a:p>
          <a:p>
            <a:r>
              <a:rPr lang="tr-TR" dirty="0"/>
              <a:t>Alper Talha KARADENİZ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828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2047" y="363071"/>
            <a:ext cx="11712388" cy="6387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 smtClean="0"/>
              <a:t>TemelSinif</a:t>
            </a: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int</a:t>
            </a:r>
            <a:r>
              <a:rPr lang="tr-TR" dirty="0"/>
              <a:t> X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/>
              <a:t>	</a:t>
            </a:r>
            <a:r>
              <a:rPr lang="tr-TR" dirty="0" smtClean="0"/>
              <a:t>   </a:t>
            </a:r>
            <a:r>
              <a:rPr lang="tr-TR" dirty="0" err="1" smtClean="0"/>
              <a:t>get</a:t>
            </a:r>
            <a:r>
              <a:rPr lang="tr-TR" dirty="0" smtClean="0"/>
              <a:t>     {  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/>
              <a:t>10; </a:t>
            </a:r>
            <a:r>
              <a:rPr lang="tr-TR" dirty="0" smtClean="0"/>
              <a:t>  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/>
              <a:t>	</a:t>
            </a:r>
            <a:r>
              <a:rPr lang="tr-TR" dirty="0" smtClean="0"/>
              <a:t>    set       {  </a:t>
            </a:r>
            <a:r>
              <a:rPr lang="tr-TR" dirty="0" err="1" smtClean="0"/>
              <a:t>Console.WriteLine</a:t>
            </a:r>
            <a:r>
              <a:rPr lang="tr-TR" dirty="0"/>
              <a:t>("Temel Sınıftan kalıtım Yolu ile geçmiştir"); </a:t>
            </a:r>
            <a:r>
              <a:rPr lang="tr-TR" dirty="0" smtClean="0"/>
              <a:t> 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virtual</a:t>
            </a:r>
            <a:r>
              <a:rPr lang="tr-TR" dirty="0"/>
              <a:t> </a:t>
            </a:r>
            <a:r>
              <a:rPr lang="tr-TR" dirty="0" err="1"/>
              <a:t>int</a:t>
            </a:r>
            <a:r>
              <a:rPr lang="tr-TR" dirty="0"/>
              <a:t> Y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/>
              <a:t>	</a:t>
            </a:r>
            <a:r>
              <a:rPr lang="tr-TR" dirty="0" smtClean="0"/>
              <a:t>       </a:t>
            </a:r>
            <a:r>
              <a:rPr lang="tr-TR" dirty="0" err="1" smtClean="0"/>
              <a:t>get</a:t>
            </a:r>
            <a:r>
              <a:rPr lang="tr-TR" dirty="0" smtClean="0"/>
              <a:t> {  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/>
              <a:t>20; </a:t>
            </a:r>
            <a:r>
              <a:rPr lang="tr-TR" dirty="0" smtClean="0"/>
              <a:t>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/>
              <a:t> </a:t>
            </a:r>
            <a:r>
              <a:rPr lang="tr-TR" dirty="0" smtClean="0"/>
              <a:t>                     set { </a:t>
            </a:r>
            <a:r>
              <a:rPr lang="tr-TR" dirty="0" err="1" smtClean="0"/>
              <a:t>Console.WriteLine</a:t>
            </a:r>
            <a:r>
              <a:rPr lang="tr-TR" dirty="0"/>
              <a:t>("Temel Sınıfta Y değeri 20 </a:t>
            </a:r>
            <a:r>
              <a:rPr lang="tr-TR" dirty="0" err="1"/>
              <a:t>dir</a:t>
            </a:r>
            <a:r>
              <a:rPr lang="tr-TR" dirty="0"/>
              <a:t>"); </a:t>
            </a:r>
            <a:r>
              <a:rPr lang="tr-TR" dirty="0" smtClean="0"/>
              <a:t>  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} </a:t>
            </a: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 smtClean="0"/>
              <a:t>		}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7651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88259"/>
            <a:ext cx="10353762" cy="60511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 smtClean="0"/>
              <a:t>TureyenSinif</a:t>
            </a:r>
            <a:r>
              <a:rPr lang="tr-TR" dirty="0" smtClean="0"/>
              <a:t>: </a:t>
            </a:r>
            <a:r>
              <a:rPr lang="tr-TR" dirty="0" err="1" smtClean="0"/>
              <a:t>TemelSinif</a:t>
            </a: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override</a:t>
            </a:r>
            <a:r>
              <a:rPr lang="tr-TR" dirty="0"/>
              <a:t> </a:t>
            </a:r>
            <a:r>
              <a:rPr lang="tr-TR" dirty="0" err="1"/>
              <a:t>int</a:t>
            </a:r>
            <a:r>
              <a:rPr lang="tr-TR" dirty="0"/>
              <a:t> Y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{ </a:t>
            </a: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 smtClean="0"/>
              <a:t>				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/>
              <a:t>100; </a:t>
            </a:r>
          </a:p>
          <a:p>
            <a:pPr marL="0" indent="0">
              <a:buNone/>
            </a:pPr>
            <a:r>
              <a:rPr lang="tr-TR" dirty="0" smtClean="0"/>
              <a:t>	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set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Console.WriteLine</a:t>
            </a:r>
            <a:r>
              <a:rPr lang="tr-TR" dirty="0"/>
              <a:t>("Türemiş Sınıfta Y değeri 100 dür"); </a:t>
            </a:r>
          </a:p>
          <a:p>
            <a:pPr marL="0" indent="0">
              <a:buNone/>
            </a:pPr>
            <a:r>
              <a:rPr lang="tr-TR" dirty="0" smtClean="0"/>
              <a:t>	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3693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88259"/>
            <a:ext cx="10353762" cy="652182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Program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TureyenSinif</a:t>
            </a:r>
            <a:r>
              <a:rPr lang="tr-TR" dirty="0" smtClean="0"/>
              <a:t>  tr </a:t>
            </a:r>
            <a:r>
              <a:rPr lang="tr-TR" dirty="0"/>
              <a:t>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TureyenSinif</a:t>
            </a:r>
            <a:r>
              <a:rPr lang="tr-TR" dirty="0" smtClean="0"/>
              <a:t>();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Console.WriteLine</a:t>
            </a:r>
            <a:r>
              <a:rPr lang="tr-TR" dirty="0" smtClean="0"/>
              <a:t>(</a:t>
            </a:r>
            <a:r>
              <a:rPr lang="tr-TR" dirty="0" err="1" smtClean="0"/>
              <a:t>tr.X</a:t>
            </a:r>
            <a:r>
              <a:rPr lang="tr-TR" dirty="0"/>
              <a:t>);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Console.WriteLine</a:t>
            </a:r>
            <a:r>
              <a:rPr lang="tr-TR" dirty="0" smtClean="0"/>
              <a:t>(</a:t>
            </a:r>
            <a:r>
              <a:rPr lang="tr-TR" dirty="0" err="1" smtClean="0"/>
              <a:t>tr.Y</a:t>
            </a:r>
            <a:r>
              <a:rPr lang="tr-TR" dirty="0"/>
              <a:t>); </a:t>
            </a:r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847" y="4397189"/>
            <a:ext cx="5755341" cy="231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402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  <a:p>
            <a:pPr lvl="1"/>
            <a:r>
              <a:rPr lang="tr-TR" dirty="0" err="1"/>
              <a:t>Öğr</a:t>
            </a:r>
            <a:r>
              <a:rPr lang="tr-TR" dirty="0"/>
              <a:t>. Gör. Özgür Çiftçi 	</a:t>
            </a:r>
          </a:p>
          <a:p>
            <a:pPr marL="457200" lvl="1" indent="0">
              <a:buNone/>
            </a:pPr>
            <a:r>
              <a:rPr lang="tr-TR" dirty="0"/>
              <a:t>Nesne Tabanlı Programlama Ders Notları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756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Özellikler (</a:t>
            </a:r>
            <a:r>
              <a:rPr lang="tr-TR" dirty="0" err="1"/>
              <a:t>Property</a:t>
            </a:r>
            <a:r>
              <a:rPr lang="tr-TR" dirty="0"/>
              <a:t>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Veri </a:t>
            </a:r>
            <a:r>
              <a:rPr lang="tr-TR" dirty="0" smtClean="0"/>
              <a:t>doğrulama, </a:t>
            </a:r>
            <a:r>
              <a:rPr lang="tr-TR" dirty="0"/>
              <a:t>veri bütünlüğü ve </a:t>
            </a:r>
            <a:r>
              <a:rPr lang="tr-TR" dirty="0" err="1"/>
              <a:t>public</a:t>
            </a:r>
            <a:r>
              <a:rPr lang="tr-TR" dirty="0"/>
              <a:t> alanların güvenliği için C# özel yapıları sınıf üyesi olarak kabul etmiştir. </a:t>
            </a:r>
            <a:endParaRPr lang="tr-TR" dirty="0" smtClean="0"/>
          </a:p>
          <a:p>
            <a:r>
              <a:rPr lang="tr-TR" dirty="0" smtClean="0"/>
              <a:t>Okunabilme </a:t>
            </a:r>
            <a:r>
              <a:rPr lang="tr-TR" dirty="0"/>
              <a:t>(</a:t>
            </a:r>
            <a:r>
              <a:rPr lang="tr-TR" dirty="0" err="1"/>
              <a:t>get</a:t>
            </a:r>
            <a:r>
              <a:rPr lang="tr-TR" dirty="0"/>
              <a:t>) ve yazılabilme(set) yapıları özel bir blok </a:t>
            </a:r>
            <a:r>
              <a:rPr lang="tr-TR" dirty="0" smtClean="0"/>
              <a:t>içerisinde </a:t>
            </a:r>
            <a:r>
              <a:rPr lang="tr-TR" dirty="0"/>
              <a:t>gösterilmektedir.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342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1" cy="806824"/>
          </a:xfrm>
        </p:spPr>
        <p:txBody>
          <a:bodyPr/>
          <a:lstStyle/>
          <a:p>
            <a:r>
              <a:rPr lang="tr-TR" dirty="0"/>
              <a:t>Özellikler (</a:t>
            </a:r>
            <a:r>
              <a:rPr lang="tr-TR" dirty="0" err="1"/>
              <a:t>Property</a:t>
            </a:r>
            <a:r>
              <a:rPr lang="tr-TR" dirty="0"/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685800"/>
            <a:ext cx="10353762" cy="60511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/>
              <a:t>Ornek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int</a:t>
            </a:r>
            <a:r>
              <a:rPr lang="tr-TR" dirty="0"/>
              <a:t> yas;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int</a:t>
            </a:r>
            <a:r>
              <a:rPr lang="tr-TR" dirty="0"/>
              <a:t> Yas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/>
              <a:t>// okunabilme özelliği </a:t>
            </a:r>
          </a:p>
          <a:p>
            <a:pPr marL="0" indent="0">
              <a:buNone/>
            </a:pPr>
            <a:r>
              <a:rPr lang="tr-TR" dirty="0" smtClean="0"/>
              <a:t>	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/>
              <a:t>yas; </a:t>
            </a:r>
          </a:p>
          <a:p>
            <a:pPr marL="0" indent="0">
              <a:buNone/>
            </a:pPr>
            <a:r>
              <a:rPr lang="tr-TR" dirty="0" smtClean="0"/>
              <a:t>	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set </a:t>
            </a:r>
            <a:r>
              <a:rPr lang="tr-TR" dirty="0"/>
              <a:t>// değer atanabilme(yazılabilme özelliği) </a:t>
            </a:r>
          </a:p>
          <a:p>
            <a:pPr marL="0" indent="0">
              <a:buNone/>
            </a:pPr>
            <a:r>
              <a:rPr lang="tr-TR" dirty="0" smtClean="0"/>
              <a:t>	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	yas </a:t>
            </a:r>
            <a:r>
              <a:rPr lang="tr-TR" dirty="0"/>
              <a:t>= </a:t>
            </a:r>
            <a:r>
              <a:rPr lang="tr-TR" dirty="0" err="1"/>
              <a:t>value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664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551329"/>
          </a:xfrm>
        </p:spPr>
        <p:txBody>
          <a:bodyPr>
            <a:normAutofit fontScale="90000"/>
          </a:bodyPr>
          <a:lstStyle/>
          <a:p>
            <a:r>
              <a:rPr lang="tr-TR" dirty="0"/>
              <a:t>Özellikler (</a:t>
            </a:r>
            <a:r>
              <a:rPr lang="tr-TR" dirty="0" err="1"/>
              <a:t>Property</a:t>
            </a:r>
            <a:r>
              <a:rPr lang="tr-TR" dirty="0"/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900953"/>
            <a:ext cx="10353762" cy="5150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Program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Ornek</a:t>
            </a:r>
            <a:r>
              <a:rPr lang="tr-TR" dirty="0" smtClean="0"/>
              <a:t> </a:t>
            </a:r>
            <a:r>
              <a:rPr lang="tr-TR" dirty="0"/>
              <a:t>o 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Ornek</a:t>
            </a:r>
            <a:r>
              <a:rPr lang="tr-TR" dirty="0"/>
              <a:t>();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o.Yas</a:t>
            </a:r>
            <a:r>
              <a:rPr lang="tr-TR" dirty="0" smtClean="0"/>
              <a:t> </a:t>
            </a:r>
            <a:r>
              <a:rPr lang="tr-TR" dirty="0"/>
              <a:t>= 30;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Console.WriteLine</a:t>
            </a:r>
            <a:r>
              <a:rPr lang="tr-TR" dirty="0" smtClean="0"/>
              <a:t>(</a:t>
            </a:r>
            <a:r>
              <a:rPr lang="tr-TR" dirty="0" err="1" smtClean="0"/>
              <a:t>o.Yas</a:t>
            </a:r>
            <a:r>
              <a:rPr lang="tr-TR" dirty="0"/>
              <a:t>); </a:t>
            </a:r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36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21025"/>
            <a:ext cx="10353761" cy="820270"/>
          </a:xfrm>
        </p:spPr>
        <p:txBody>
          <a:bodyPr>
            <a:normAutofit fontScale="90000"/>
          </a:bodyPr>
          <a:lstStyle/>
          <a:p>
            <a:r>
              <a:rPr lang="tr-TR" dirty="0"/>
              <a:t>Sadece Okunabilir Özellikler (</a:t>
            </a:r>
            <a:r>
              <a:rPr lang="tr-TR" dirty="0" err="1"/>
              <a:t>Property</a:t>
            </a:r>
            <a:r>
              <a:rPr lang="tr-TR" dirty="0"/>
              <a:t>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941295"/>
            <a:ext cx="10353762" cy="5714999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/>
              <a:t>NDP’de</a:t>
            </a:r>
            <a:r>
              <a:rPr lang="tr-TR" dirty="0"/>
              <a:t> sarmalama amacıyla değerinin değiştirilmesi güvenlik açısından yasaklanmış sadece okunabilir alanlar oluşturulama istendiğinde </a:t>
            </a:r>
            <a:r>
              <a:rPr lang="tr-TR" dirty="0" err="1"/>
              <a:t>get</a:t>
            </a:r>
            <a:r>
              <a:rPr lang="tr-TR" dirty="0"/>
              <a:t>-set bloğunda sade </a:t>
            </a:r>
            <a:r>
              <a:rPr lang="tr-TR" dirty="0" err="1"/>
              <a:t>get</a:t>
            </a:r>
            <a:r>
              <a:rPr lang="tr-TR" dirty="0"/>
              <a:t> tarafı yazılmalıdır.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/>
              <a:t>getProperty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/>
              <a:t>yaricap</a:t>
            </a:r>
            <a:r>
              <a:rPr lang="tr-TR" dirty="0"/>
              <a:t> = 20;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/>
              <a:t>Yaricap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 err="1"/>
              <a:t>yaricap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796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282387"/>
            <a:ext cx="10353762" cy="6279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Program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		{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getProperty</a:t>
            </a:r>
            <a:r>
              <a:rPr lang="tr-TR" dirty="0" smtClean="0"/>
              <a:t> </a:t>
            </a:r>
            <a:r>
              <a:rPr lang="tr-TR" dirty="0" err="1"/>
              <a:t>gp</a:t>
            </a:r>
            <a:r>
              <a:rPr lang="tr-TR" dirty="0"/>
              <a:t> 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getProperty</a:t>
            </a:r>
            <a:r>
              <a:rPr lang="tr-TR" dirty="0"/>
              <a:t>(); </a:t>
            </a:r>
          </a:p>
          <a:p>
            <a:pPr marL="0" indent="0">
              <a:buNone/>
            </a:pPr>
            <a:r>
              <a:rPr lang="tr-TR" dirty="0" smtClean="0"/>
              <a:t>G				</a:t>
            </a:r>
            <a:r>
              <a:rPr lang="tr-TR" dirty="0" err="1" smtClean="0"/>
              <a:t>p.Yaricap</a:t>
            </a:r>
            <a:r>
              <a:rPr lang="tr-TR" dirty="0" smtClean="0"/>
              <a:t> </a:t>
            </a:r>
            <a:r>
              <a:rPr lang="tr-TR" dirty="0"/>
              <a:t>= 100; // hata sadece değeri </a:t>
            </a:r>
            <a:r>
              <a:rPr lang="tr-TR" dirty="0" err="1"/>
              <a:t>okunabilinir</a:t>
            </a:r>
            <a:r>
              <a:rPr lang="tr-TR" dirty="0"/>
              <a:t>.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Console.WriteLine</a:t>
            </a:r>
            <a:r>
              <a:rPr lang="tr-TR" dirty="0" smtClean="0"/>
              <a:t>(</a:t>
            </a:r>
            <a:r>
              <a:rPr lang="tr-TR" dirty="0" err="1" smtClean="0"/>
              <a:t>gp.Yaricap</a:t>
            </a:r>
            <a:r>
              <a:rPr lang="tr-TR" dirty="0"/>
              <a:t>); </a:t>
            </a:r>
          </a:p>
          <a:p>
            <a:pPr marL="0" indent="0">
              <a:buNone/>
            </a:pPr>
            <a:r>
              <a:rPr lang="tr-TR" dirty="0" smtClean="0"/>
              <a:t>	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547" y="4719918"/>
            <a:ext cx="8775778" cy="196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1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47919"/>
            <a:ext cx="10353761" cy="766480"/>
          </a:xfrm>
        </p:spPr>
        <p:txBody>
          <a:bodyPr>
            <a:normAutofit/>
          </a:bodyPr>
          <a:lstStyle/>
          <a:p>
            <a:r>
              <a:rPr lang="tr-TR" sz="2400" dirty="0"/>
              <a:t>Sadece Yazılabilir Özellikler (</a:t>
            </a:r>
            <a:r>
              <a:rPr lang="tr-TR" sz="2400" dirty="0" err="1"/>
              <a:t>Property</a:t>
            </a:r>
            <a:r>
              <a:rPr lang="tr-TR" sz="2400" dirty="0"/>
              <a:t>) 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914399"/>
            <a:ext cx="10353762" cy="5755341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Değerinin değiştirilmesi sadece </a:t>
            </a:r>
            <a:r>
              <a:rPr lang="tr-TR" dirty="0" err="1"/>
              <a:t>yazılabilinir</a:t>
            </a:r>
            <a:r>
              <a:rPr lang="tr-TR" dirty="0"/>
              <a:t> ancak </a:t>
            </a:r>
            <a:r>
              <a:rPr lang="tr-TR" dirty="0" err="1"/>
              <a:t>okunamayab</a:t>
            </a:r>
            <a:r>
              <a:rPr lang="tr-TR" dirty="0"/>
              <a:t> özellikler oluşturulmak istendiğinde </a:t>
            </a:r>
            <a:r>
              <a:rPr lang="tr-TR" dirty="0" err="1"/>
              <a:t>get</a:t>
            </a:r>
            <a:r>
              <a:rPr lang="tr-TR" dirty="0"/>
              <a:t>-set bloğunda sade set tarafı yazılmalıdır.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/>
              <a:t>setProperty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/>
              <a:t>m_A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int</a:t>
            </a:r>
            <a:r>
              <a:rPr lang="tr-TR" dirty="0"/>
              <a:t> A </a:t>
            </a:r>
          </a:p>
          <a:p>
            <a:pPr marL="0" indent="0">
              <a:buNone/>
            </a:pPr>
            <a:r>
              <a:rPr lang="tr-TR" dirty="0" smtClean="0"/>
              <a:t>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set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m_A</a:t>
            </a:r>
            <a:r>
              <a:rPr lang="tr-TR" dirty="0" smtClean="0"/>
              <a:t> </a:t>
            </a:r>
            <a:r>
              <a:rPr lang="tr-TR" dirty="0"/>
              <a:t>= </a:t>
            </a:r>
            <a:r>
              <a:rPr lang="tr-TR" dirty="0" err="1"/>
              <a:t>value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162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201707"/>
            <a:ext cx="10353761" cy="524434"/>
          </a:xfrm>
        </p:spPr>
        <p:txBody>
          <a:bodyPr>
            <a:normAutofit/>
          </a:bodyPr>
          <a:lstStyle/>
          <a:p>
            <a:r>
              <a:rPr lang="tr-TR" sz="2400" dirty="0"/>
              <a:t>Sadece Yazılabilir Özellikler (</a:t>
            </a:r>
            <a:r>
              <a:rPr lang="tr-TR" sz="2400" dirty="0" err="1"/>
              <a:t>Property</a:t>
            </a:r>
            <a:r>
              <a:rPr lang="tr-TR" sz="2400" dirty="0"/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726141"/>
            <a:ext cx="10353762" cy="43030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Program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			{		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setProperty</a:t>
            </a:r>
            <a:r>
              <a:rPr lang="tr-TR" dirty="0" smtClean="0"/>
              <a:t> </a:t>
            </a:r>
            <a:r>
              <a:rPr lang="tr-TR" dirty="0" err="1"/>
              <a:t>sp</a:t>
            </a:r>
            <a:r>
              <a:rPr lang="tr-TR" dirty="0"/>
              <a:t> 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setProperty</a:t>
            </a:r>
            <a:r>
              <a:rPr lang="tr-TR" dirty="0"/>
              <a:t>(); </a:t>
            </a:r>
          </a:p>
          <a:p>
            <a:pPr marL="0" indent="0">
              <a:buNone/>
            </a:pPr>
            <a:r>
              <a:rPr lang="tr-TR" dirty="0" smtClean="0"/>
              <a:t>				</a:t>
            </a:r>
            <a:r>
              <a:rPr lang="tr-TR" dirty="0" err="1" smtClean="0"/>
              <a:t>sp.A</a:t>
            </a:r>
            <a:r>
              <a:rPr lang="tr-TR" dirty="0" smtClean="0"/>
              <a:t> </a:t>
            </a:r>
            <a:r>
              <a:rPr lang="tr-TR" dirty="0"/>
              <a:t>= 200;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it-IT" dirty="0" smtClean="0"/>
              <a:t>Console.WriteLine(sp.A</a:t>
            </a:r>
            <a:r>
              <a:rPr lang="it-IT" dirty="0"/>
              <a:t>); // hata sadece değeri atabilinir. </a:t>
            </a:r>
          </a:p>
          <a:p>
            <a:pPr marL="0" indent="0">
              <a:buNone/>
            </a:pPr>
            <a:r>
              <a:rPr lang="tr-TR" dirty="0" smtClean="0"/>
              <a:t>	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} </a:t>
            </a:r>
            <a:r>
              <a:rPr lang="tr-TR" dirty="0"/>
              <a:t>	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28" y="5163671"/>
            <a:ext cx="8775778" cy="169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66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Özelliklerde (</a:t>
            </a:r>
            <a:r>
              <a:rPr lang="tr-TR" dirty="0" err="1"/>
              <a:t>Property</a:t>
            </a:r>
            <a:r>
              <a:rPr lang="tr-TR" dirty="0"/>
              <a:t>) Kalıtım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Taban sınıfta tanımlanan </a:t>
            </a:r>
            <a:r>
              <a:rPr lang="tr-TR" dirty="0" err="1"/>
              <a:t>property</a:t>
            </a:r>
            <a:r>
              <a:rPr lang="tr-TR" dirty="0"/>
              <a:t> diğer sınıf üyelerinde olduğu gibi direk olarak türemiş sınıflara geçmektedir. </a:t>
            </a:r>
            <a:endParaRPr lang="tr-TR" dirty="0" smtClean="0"/>
          </a:p>
          <a:p>
            <a:r>
              <a:rPr lang="tr-TR" dirty="0" smtClean="0"/>
              <a:t>Ancak </a:t>
            </a:r>
            <a:r>
              <a:rPr lang="tr-TR" dirty="0"/>
              <a:t>kalıtım alan sınıfların gelen özellikleri değiştirmek istedikleri taktirde </a:t>
            </a:r>
            <a:r>
              <a:rPr lang="tr-TR" dirty="0" err="1"/>
              <a:t>virtual</a:t>
            </a:r>
            <a:r>
              <a:rPr lang="tr-TR" dirty="0"/>
              <a:t> tanımlaması </a:t>
            </a:r>
            <a:r>
              <a:rPr lang="tr-TR" dirty="0" err="1"/>
              <a:t>yapılabilinir</a:t>
            </a:r>
            <a:r>
              <a:rPr lang="tr-TR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0502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0</TotalTime>
  <Words>148</Words>
  <Application>Microsoft Office PowerPoint</Application>
  <PresentationFormat>Geniş ekran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Bookman Old Style</vt:lpstr>
      <vt:lpstr>Rockwell</vt:lpstr>
      <vt:lpstr>Damask</vt:lpstr>
      <vt:lpstr>Nesneye Dayalı Programlama 1</vt:lpstr>
      <vt:lpstr>Özellikler (Property) </vt:lpstr>
      <vt:lpstr>Özellikler (Property) </vt:lpstr>
      <vt:lpstr>Özellikler (Property) </vt:lpstr>
      <vt:lpstr>Sadece Okunabilir Özellikler (Property) </vt:lpstr>
      <vt:lpstr>PowerPoint Sunusu</vt:lpstr>
      <vt:lpstr>Sadece Yazılabilir Özellikler (Property) </vt:lpstr>
      <vt:lpstr>Sadece Yazılabilir Özellikler (Property) </vt:lpstr>
      <vt:lpstr>Özelliklerde (Property) Kalıtım 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Nesneye Dayalı Programlama 1</dc:title>
  <dc:creator>ronaldinho424</dc:creator>
  <cp:lastModifiedBy>ronaldinho424</cp:lastModifiedBy>
  <cp:revision>5</cp:revision>
  <dcterms:created xsi:type="dcterms:W3CDTF">2018-09-13T22:49:17Z</dcterms:created>
  <dcterms:modified xsi:type="dcterms:W3CDTF">2018-09-13T23:38:00Z</dcterms:modified>
</cp:coreProperties>
</file>